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5" r:id="rId5"/>
    <p:sldId id="260" r:id="rId6"/>
    <p:sldId id="261" r:id="rId7"/>
    <p:sldId id="262" r:id="rId8"/>
    <p:sldId id="263" r:id="rId9"/>
    <p:sldId id="264" r:id="rId10"/>
    <p:sldId id="266" r:id="rId11"/>
    <p:sldId id="257" r:id="rId12"/>
    <p:sldId id="267" r:id="rId13"/>
    <p:sldId id="268" r:id="rId14"/>
    <p:sldId id="271" r:id="rId15"/>
    <p:sldId id="272" r:id="rId16"/>
    <p:sldId id="269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20" autoAdjust="0"/>
    <p:restoredTop sz="94660"/>
  </p:normalViewPr>
  <p:slideViewPr>
    <p:cSldViewPr snapToGrid="0">
      <p:cViewPr varScale="1">
        <p:scale>
          <a:sx n="88" d="100"/>
          <a:sy n="88" d="100"/>
        </p:scale>
        <p:origin x="5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jpe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66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85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75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63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22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64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37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19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44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27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16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5F714-BAA2-4DEB-AF16-E3E2327D5863}" type="datetimeFigureOut">
              <a:rPr lang="en-US" smtClean="0"/>
              <a:t>20/12/2019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35F5E-6428-4DF3-A859-ACF5EAB42C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2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smtClean="0"/>
              <a:t>Remove background  (chroma key</a:t>
            </a:r>
            <a:r>
              <a:rPr lang="en-US" b="1" smtClean="0"/>
              <a:t>)</a:t>
            </a:r>
            <a:endParaRPr lang="en-US" b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Sinh viên:</a:t>
            </a:r>
          </a:p>
          <a:p>
            <a:r>
              <a:rPr lang="en-US" smtClean="0"/>
              <a:t>17521259         </a:t>
            </a:r>
            <a:r>
              <a:rPr lang="en-US" smtClean="0"/>
              <a:t>Vũ Đức Vĩ</a:t>
            </a:r>
          </a:p>
          <a:p>
            <a:r>
              <a:rPr lang="en-US" smtClean="0"/>
              <a:t>         17521234         Lê </a:t>
            </a:r>
            <a:r>
              <a:rPr lang="en-US" smtClean="0"/>
              <a:t>Thanh Tùng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04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Các phép toán cần sử dụng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    mask = cv2.inRange(image,lower,upper)</a:t>
            </a:r>
          </a:p>
          <a:p>
            <a:r>
              <a:rPr lang="en-US"/>
              <a:t>    mask_not = cv2.bitwise_not(mask)</a:t>
            </a:r>
          </a:p>
          <a:p>
            <a:r>
              <a:rPr lang="en-US"/>
              <a:t>    final = cv2.bitwise_and(img_source, img_source, mask = mask_not)</a:t>
            </a:r>
          </a:p>
          <a:p>
            <a:r>
              <a:rPr lang="en-US"/>
              <a:t>    final_output = final_not+final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38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Minh họa thuật toán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388" y="1690688"/>
            <a:ext cx="7061224" cy="470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5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Minh họa thuật toán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B1:	Detect </a:t>
            </a:r>
            <a:r>
              <a:rPr lang="en-US"/>
              <a:t>background </a:t>
            </a:r>
            <a:r>
              <a:rPr lang="en-US" smtClean="0"/>
              <a:t>color</a:t>
            </a:r>
          </a:p>
          <a:p>
            <a:pPr marL="0" indent="0">
              <a:buNone/>
            </a:pPr>
            <a:r>
              <a:rPr lang="en-US"/>
              <a:t> </a:t>
            </a:r>
            <a:r>
              <a:rPr lang="en-US" smtClean="0"/>
              <a:t>          Màu xanh (green)</a:t>
            </a:r>
          </a:p>
          <a:p>
            <a:pPr marL="0" indent="0">
              <a:buNone/>
            </a:pPr>
            <a:r>
              <a:rPr lang="en-US"/>
              <a:t> </a:t>
            </a:r>
            <a:r>
              <a:rPr lang="en-US" smtClean="0"/>
              <a:t>          Sử dụng trackbar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721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Minh họa thuật toán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B2:	Detect background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01" y="2601933"/>
            <a:ext cx="5531546" cy="39346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447" y="2601933"/>
            <a:ext cx="5505913" cy="393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93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Minh họa thuật toán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B3:	</a:t>
            </a:r>
            <a:r>
              <a:rPr lang="en-US"/>
              <a:t>Remove </a:t>
            </a:r>
            <a:r>
              <a:rPr lang="en-US" smtClean="0"/>
              <a:t>background</a:t>
            </a:r>
            <a:endParaRPr lang="en-US"/>
          </a:p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829" y="2444610"/>
            <a:ext cx="5411883" cy="38672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712" y="2444610"/>
            <a:ext cx="5438256" cy="386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366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Minh họa thuật toán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B4:	Replace background</a:t>
            </a:r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047" y="2305505"/>
            <a:ext cx="5885906" cy="420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551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7097" y="1356100"/>
            <a:ext cx="9657806" cy="529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6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end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400" smtClean="0"/>
          </a:p>
          <a:p>
            <a:endParaRPr lang="en-US" sz="4400"/>
          </a:p>
          <a:p>
            <a:pPr marL="0" indent="0">
              <a:buNone/>
            </a:pPr>
            <a:r>
              <a:rPr lang="en-US" sz="4400" smtClean="0"/>
              <a:t>                  Thank you for watching !</a:t>
            </a:r>
            <a:endParaRPr lang="en-US" sz="4400"/>
          </a:p>
        </p:txBody>
      </p:sp>
    </p:spTree>
    <p:extLst>
      <p:ext uri="{BB962C8B-B14F-4D97-AF65-F5344CB8AC3E}">
        <p14:creationId xmlns:p14="http://schemas.microsoft.com/office/powerpoint/2010/main" val="86261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Table content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Tổng quan thuật toán</a:t>
            </a:r>
          </a:p>
          <a:p>
            <a:r>
              <a:rPr lang="en-US" smtClean="0"/>
              <a:t>Phương pháp phát hiện background</a:t>
            </a:r>
          </a:p>
          <a:p>
            <a:r>
              <a:rPr lang="en-US" smtClean="0"/>
              <a:t>Các phép toán cần sử dụng</a:t>
            </a:r>
          </a:p>
          <a:p>
            <a:r>
              <a:rPr lang="en-US" smtClean="0"/>
              <a:t>Minh họa thuật toán</a:t>
            </a:r>
          </a:p>
          <a:p>
            <a:r>
              <a:rPr lang="en-US" smtClean="0"/>
              <a:t>Demo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476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Tổng quan thuật toán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B1:	Detect background color</a:t>
            </a:r>
          </a:p>
          <a:p>
            <a:r>
              <a:rPr lang="en-US" smtClean="0"/>
              <a:t>B2:	Detect background</a:t>
            </a:r>
          </a:p>
          <a:p>
            <a:r>
              <a:rPr lang="en-US" smtClean="0"/>
              <a:t>B3:	Remove background</a:t>
            </a:r>
          </a:p>
          <a:p>
            <a:r>
              <a:rPr lang="en-US" smtClean="0"/>
              <a:t>B4:	Replace background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13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Phương pháp phát hiện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B1:	Detect </a:t>
            </a:r>
            <a:r>
              <a:rPr lang="en-US"/>
              <a:t>background </a:t>
            </a:r>
            <a:r>
              <a:rPr lang="en-US" smtClean="0"/>
              <a:t>color</a:t>
            </a:r>
          </a:p>
          <a:p>
            <a:r>
              <a:rPr lang="en-US"/>
              <a:t>B2:	Detect background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456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Phương pháp phát hiện background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690688"/>
            <a:ext cx="3513326" cy="2341381"/>
          </a:xfrm>
        </p:spPr>
      </p:pic>
      <p:pic>
        <p:nvPicPr>
          <p:cNvPr id="1026" name="Picture 2" descr="HÃ¬nh áº£nh cÃ³ liÃªn qu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901" y="1690688"/>
            <a:ext cx="2733767" cy="2341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043" y="1690688"/>
            <a:ext cx="4155952" cy="23413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17966" y="4963886"/>
            <a:ext cx="5303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mask =</a:t>
            </a:r>
            <a:r>
              <a:rPr lang="en-US" sz="2400"/>
              <a:t> </a:t>
            </a:r>
            <a:r>
              <a:rPr lang="en-US" sz="2400" smtClean="0"/>
              <a:t>cv2.inRange(image,</a:t>
            </a:r>
            <a:r>
              <a:rPr lang="en-US" sz="2400"/>
              <a:t> lower, </a:t>
            </a:r>
            <a:r>
              <a:rPr lang="en-US" sz="2400"/>
              <a:t>upper</a:t>
            </a:r>
            <a:r>
              <a:rPr lang="en-US" sz="2400" smtClean="0"/>
              <a:t>)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34656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Phương pháp phát hiện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Tại sao không sử dụng hệ màu RGB</a:t>
            </a:r>
          </a:p>
          <a:p>
            <a:pPr marL="0" indent="0">
              <a:buNone/>
            </a:pPr>
            <a:r>
              <a:rPr lang="en-US" smtClean="0"/>
              <a:t>   - Không thể phát hiện được ngưỡng màu sắc cần thiết</a:t>
            </a:r>
          </a:p>
          <a:p>
            <a:pPr marL="0" indent="0">
              <a:buNone/>
            </a:pPr>
            <a:r>
              <a:rPr lang="en-US" smtClean="0"/>
              <a:t>   </a:t>
            </a:r>
            <a:r>
              <a:rPr lang="en-US"/>
              <a:t>- </a:t>
            </a:r>
            <a:r>
              <a:rPr lang="en-US"/>
              <a:t>RGB </a:t>
            </a:r>
            <a:r>
              <a:rPr lang="en-US" smtClean="0"/>
              <a:t>không đáp ứng như cầu detect bằng màu sắc</a:t>
            </a:r>
          </a:p>
          <a:p>
            <a:pPr marL="0" indent="0">
              <a:buNone/>
            </a:pPr>
            <a:r>
              <a:rPr lang="en-US"/>
              <a:t> </a:t>
            </a:r>
            <a:r>
              <a:rPr lang="en-US" smtClean="0"/>
              <a:t>  - Việc detect bằng hệ màu RGB khó khăn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17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Phương pháp phát hiện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Giải pháp</a:t>
            </a:r>
          </a:p>
          <a:p>
            <a:pPr marL="0" indent="0">
              <a:buNone/>
            </a:pPr>
            <a:r>
              <a:rPr lang="en-US"/>
              <a:t> </a:t>
            </a:r>
            <a:r>
              <a:rPr lang="en-US" smtClean="0"/>
              <a:t>  - Sử dụng hệ màu HSV</a:t>
            </a:r>
          </a:p>
          <a:p>
            <a:pPr marL="0" indent="0">
              <a:buNone/>
            </a:pPr>
            <a:r>
              <a:rPr lang="en-US"/>
              <a:t> </a:t>
            </a:r>
            <a:r>
              <a:rPr lang="en-US" smtClean="0"/>
              <a:t>  - Khắc phục tình trạng không thể nhận diện ngưỡng màu sắc</a:t>
            </a:r>
          </a:p>
          <a:p>
            <a:pPr marL="0" indent="0">
              <a:buNone/>
            </a:pPr>
            <a:r>
              <a:rPr lang="en-US"/>
              <a:t> </a:t>
            </a:r>
            <a:r>
              <a:rPr lang="en-US" smtClean="0"/>
              <a:t>  - Điểm đặc biệt : detect dễ dàng, nhanh chóng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103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Phương pháp phát hiện background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2" name="Picture 4" descr="Káº¿t quáº£ hÃ¬nh áº£nh cho hsv col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148" y="1825625"/>
            <a:ext cx="3589699" cy="358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688740" y="5665569"/>
            <a:ext cx="4032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mask = cv2.inRange(image, lower, upper)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727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Phương pháp thay thế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B3:	Remove background</a:t>
            </a:r>
          </a:p>
          <a:p>
            <a:r>
              <a:rPr lang="en-US"/>
              <a:t>B4:	Replace background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22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201</Words>
  <Application>Microsoft Office PowerPoint</Application>
  <PresentationFormat>Widescreen</PresentationFormat>
  <Paragraphs>56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Remove background  (chroma key)</vt:lpstr>
      <vt:lpstr>Table content</vt:lpstr>
      <vt:lpstr>Tổng quan thuật toán</vt:lpstr>
      <vt:lpstr>Phương pháp phát hiện background</vt:lpstr>
      <vt:lpstr>Phương pháp phát hiện background</vt:lpstr>
      <vt:lpstr>Phương pháp phát hiện background</vt:lpstr>
      <vt:lpstr>Phương pháp phát hiện background</vt:lpstr>
      <vt:lpstr>Phương pháp phát hiện background</vt:lpstr>
      <vt:lpstr>Phương pháp thay thế background</vt:lpstr>
      <vt:lpstr>Các phép toán cần sử dụng</vt:lpstr>
      <vt:lpstr>Minh họa thuật toán</vt:lpstr>
      <vt:lpstr>Minh họa thuật toán</vt:lpstr>
      <vt:lpstr>Minh họa thuật toán</vt:lpstr>
      <vt:lpstr>Minh họa thuật toán</vt:lpstr>
      <vt:lpstr>Minh họa thuật toán</vt:lpstr>
      <vt:lpstr>Demo</vt:lpstr>
      <vt:lpstr>The end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Remove background  (chroma key)</dc:title>
  <dc:creator>Admin</dc:creator>
  <cp:lastModifiedBy>Admin</cp:lastModifiedBy>
  <cp:revision>63</cp:revision>
  <dcterms:created xsi:type="dcterms:W3CDTF">2019-12-16T15:48:50Z</dcterms:created>
  <dcterms:modified xsi:type="dcterms:W3CDTF">2019-12-21T03:24:21Z</dcterms:modified>
</cp:coreProperties>
</file>

<file path=docProps/thumbnail.jpeg>
</file>